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85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9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89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6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66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34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85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62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7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13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C3003-31C8-4501-BCBA-382BB3D475E2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C5984-7C77-44F7-AD47-2E099229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35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“FT_prog.exe”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943" y="1600200"/>
            <a:ext cx="390211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52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on magnifying glass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19" y="1600200"/>
            <a:ext cx="401956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248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Verify Product Description matches view below.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670" y="1600200"/>
            <a:ext cx="392865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080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If the “</a:t>
            </a:r>
            <a:r>
              <a:rPr lang="en-US" sz="2800" dirty="0" smtClean="0"/>
              <a:t>ADS54J40EVM</a:t>
            </a:r>
            <a:r>
              <a:rPr lang="en-US" sz="2800" dirty="0" smtClean="0"/>
              <a:t>” is missing from the Product Description, do the following steps to reprogram the FTDI device: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 smtClean="0"/>
              <a:t>Apply </a:t>
            </a:r>
            <a:r>
              <a:rPr lang="en-US" dirty="0" smtClean="0"/>
              <a:t>ADS54J40.xml </a:t>
            </a:r>
            <a:r>
              <a:rPr lang="en-US" dirty="0"/>
              <a:t>template – Right click on Device: 0, then select “Apply </a:t>
            </a:r>
            <a:r>
              <a:rPr lang="en-US" dirty="0" smtClean="0"/>
              <a:t>Template </a:t>
            </a:r>
            <a:r>
              <a:rPr lang="en-US" dirty="0"/>
              <a:t>from File” and browse to the provided file called “</a:t>
            </a:r>
            <a:r>
              <a:rPr lang="en-US" dirty="0" smtClean="0"/>
              <a:t>ADS54J40.xml</a:t>
            </a:r>
            <a:r>
              <a:rPr lang="en-US" dirty="0"/>
              <a:t>”.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 smtClean="0"/>
              <a:t>Right </a:t>
            </a:r>
            <a:r>
              <a:rPr lang="en-US" dirty="0"/>
              <a:t>click on the lightning bolt then select “Program”.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 smtClean="0"/>
              <a:t>Right </a:t>
            </a:r>
            <a:r>
              <a:rPr lang="en-US" dirty="0"/>
              <a:t>click on Device 0 then select “Cycle Port Rescan” – it should read </a:t>
            </a:r>
            <a:r>
              <a:rPr lang="en-US" dirty="0" smtClean="0"/>
              <a:t>ADS54J40. </a:t>
            </a:r>
            <a:r>
              <a:rPr lang="en-US" dirty="0"/>
              <a:t>Enumeration is now complete.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 smtClean="0"/>
              <a:t>Close </a:t>
            </a:r>
            <a:r>
              <a:rPr lang="en-US" dirty="0" err="1"/>
              <a:t>FT_Prog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411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37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Run “FT_prog.exe”</vt:lpstr>
      <vt:lpstr>Click on magnifying glass</vt:lpstr>
      <vt:lpstr>Verify Product Description matches view below.</vt:lpstr>
      <vt:lpstr>If the “ADS54J40EVM” is missing from the Product Description, do the following steps to reprogram the FTDI device:</vt:lpstr>
    </vt:vector>
  </TitlesOfParts>
  <Company>Texas Instruments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a0181823</dc:creator>
  <cp:lastModifiedBy>a0181823</cp:lastModifiedBy>
  <cp:revision>4</cp:revision>
  <dcterms:created xsi:type="dcterms:W3CDTF">2016-02-25T13:26:39Z</dcterms:created>
  <dcterms:modified xsi:type="dcterms:W3CDTF">2016-07-25T14:18:16Z</dcterms:modified>
</cp:coreProperties>
</file>